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Noto Sans TC" panose="020B0604020202020204" charset="-128"/>
      <p:regular r:id="rId14"/>
    </p:embeddedFont>
    <p:embeddedFont>
      <p:font typeface="Sora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DED09B-E04B-4CA3-8D34-BAED91B356A0}" v="7" dt="2025-09-02T04:56:39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447" autoAdjust="0"/>
  </p:normalViewPr>
  <p:slideViewPr>
    <p:cSldViewPr snapToGrid="0" snapToObjects="1">
      <p:cViewPr>
        <p:scale>
          <a:sx n="33" d="100"/>
          <a:sy n="33" d="100"/>
        </p:scale>
        <p:origin x="1676" y="4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da, Ashok (Cognizant)" userId="30abc02e-8aae-433c-8ce9-d995adfb05b8" providerId="ADAL" clId="{89DED09B-E04B-4CA3-8D34-BAED91B356A0}"/>
    <pc:docChg chg="undo redo custSel addSld modSld">
      <pc:chgData name="Boda, Ashok (Cognizant)" userId="30abc02e-8aae-433c-8ce9-d995adfb05b8" providerId="ADAL" clId="{89DED09B-E04B-4CA3-8D34-BAED91B356A0}" dt="2025-09-02T04:56:46.316" v="85" actId="14100"/>
      <pc:docMkLst>
        <pc:docMk/>
      </pc:docMkLst>
      <pc:sldChg chg="addSp delSp modSp mod">
        <pc:chgData name="Boda, Ashok (Cognizant)" userId="30abc02e-8aae-433c-8ce9-d995adfb05b8" providerId="ADAL" clId="{89DED09B-E04B-4CA3-8D34-BAED91B356A0}" dt="2025-09-02T04:48:42.140" v="22" actId="1076"/>
        <pc:sldMkLst>
          <pc:docMk/>
          <pc:sldMk cId="0" sldId="256"/>
        </pc:sldMkLst>
        <pc:spChg chg="mod">
          <ac:chgData name="Boda, Ashok (Cognizant)" userId="30abc02e-8aae-433c-8ce9-d995adfb05b8" providerId="ADAL" clId="{89DED09B-E04B-4CA3-8D34-BAED91B356A0}" dt="2025-09-02T04:48:23.212" v="21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Boda, Ashok (Cognizant)" userId="30abc02e-8aae-433c-8ce9-d995adfb05b8" providerId="ADAL" clId="{89DED09B-E04B-4CA3-8D34-BAED91B356A0}" dt="2025-09-02T04:48:42.140" v="22" actId="1076"/>
          <ac:spMkLst>
            <pc:docMk/>
            <pc:sldMk cId="0" sldId="256"/>
            <ac:spMk id="4" creationId="{00000000-0000-0000-0000-000000000000}"/>
          </ac:spMkLst>
        </pc:spChg>
        <pc:picChg chg="del">
          <ac:chgData name="Boda, Ashok (Cognizant)" userId="30abc02e-8aae-433c-8ce9-d995adfb05b8" providerId="ADAL" clId="{89DED09B-E04B-4CA3-8D34-BAED91B356A0}" dt="2025-09-02T04:46:39.774" v="0" actId="21"/>
          <ac:picMkLst>
            <pc:docMk/>
            <pc:sldMk cId="0" sldId="256"/>
            <ac:picMk id="2" creationId="{00000000-0000-0000-0000-000000000000}"/>
          </ac:picMkLst>
        </pc:picChg>
        <pc:picChg chg="add del">
          <ac:chgData name="Boda, Ashok (Cognizant)" userId="30abc02e-8aae-433c-8ce9-d995adfb05b8" providerId="ADAL" clId="{89DED09B-E04B-4CA3-8D34-BAED91B356A0}" dt="2025-09-02T04:47:06.522" v="3" actId="21"/>
          <ac:picMkLst>
            <pc:docMk/>
            <pc:sldMk cId="0" sldId="256"/>
            <ac:picMk id="5" creationId="{AFD323B2-E698-18EB-9072-EFDABE2B2829}"/>
          </ac:picMkLst>
        </pc:picChg>
        <pc:picChg chg="add mod">
          <ac:chgData name="Boda, Ashok (Cognizant)" userId="30abc02e-8aae-433c-8ce9-d995adfb05b8" providerId="ADAL" clId="{89DED09B-E04B-4CA3-8D34-BAED91B356A0}" dt="2025-09-02T04:48:05.184" v="15" actId="1076"/>
          <ac:picMkLst>
            <pc:docMk/>
            <pc:sldMk cId="0" sldId="256"/>
            <ac:picMk id="6" creationId="{52F10D30-7FEE-CC49-0AC1-9F687F1E89DC}"/>
          </ac:picMkLst>
        </pc:picChg>
      </pc:sldChg>
      <pc:sldChg chg="modSp mod">
        <pc:chgData name="Boda, Ashok (Cognizant)" userId="30abc02e-8aae-433c-8ce9-d995adfb05b8" providerId="ADAL" clId="{89DED09B-E04B-4CA3-8D34-BAED91B356A0}" dt="2025-09-02T04:53:43.901" v="66" actId="1076"/>
        <pc:sldMkLst>
          <pc:docMk/>
          <pc:sldMk cId="0" sldId="257"/>
        </pc:sldMkLst>
        <pc:spChg chg="mod">
          <ac:chgData name="Boda, Ashok (Cognizant)" userId="30abc02e-8aae-433c-8ce9-d995adfb05b8" providerId="ADAL" clId="{89DED09B-E04B-4CA3-8D34-BAED91B356A0}" dt="2025-09-02T04:53:43.901" v="66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Boda, Ashok (Cognizant)" userId="30abc02e-8aae-433c-8ce9-d995adfb05b8" providerId="ADAL" clId="{89DED09B-E04B-4CA3-8D34-BAED91B356A0}" dt="2025-09-02T04:51:08.456" v="43" actId="1076"/>
          <ac:spMkLst>
            <pc:docMk/>
            <pc:sldMk cId="0" sldId="257"/>
            <ac:spMk id="7" creationId="{00000000-0000-0000-0000-000000000000}"/>
          </ac:spMkLst>
        </pc:spChg>
        <pc:picChg chg="mod">
          <ac:chgData name="Boda, Ashok (Cognizant)" userId="30abc02e-8aae-433c-8ce9-d995adfb05b8" providerId="ADAL" clId="{89DED09B-E04B-4CA3-8D34-BAED91B356A0}" dt="2025-09-02T04:51:02.270" v="38" actId="1076"/>
          <ac:picMkLst>
            <pc:docMk/>
            <pc:sldMk cId="0" sldId="257"/>
            <ac:picMk id="8" creationId="{00000000-0000-0000-0000-000000000000}"/>
          </ac:picMkLst>
        </pc:picChg>
      </pc:sldChg>
      <pc:sldChg chg="addSp delSp modSp mod">
        <pc:chgData name="Boda, Ashok (Cognizant)" userId="30abc02e-8aae-433c-8ce9-d995adfb05b8" providerId="ADAL" clId="{89DED09B-E04B-4CA3-8D34-BAED91B356A0}" dt="2025-09-02T04:51:04.613" v="41" actId="14100"/>
        <pc:sldMkLst>
          <pc:docMk/>
          <pc:sldMk cId="0" sldId="258"/>
        </pc:sldMkLst>
        <pc:spChg chg="mod">
          <ac:chgData name="Boda, Ashok (Cognizant)" userId="30abc02e-8aae-433c-8ce9-d995adfb05b8" providerId="ADAL" clId="{89DED09B-E04B-4CA3-8D34-BAED91B356A0}" dt="2025-09-02T04:50:17.382" v="30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Boda, Ashok (Cognizant)" userId="30abc02e-8aae-433c-8ce9-d995adfb05b8" providerId="ADAL" clId="{89DED09B-E04B-4CA3-8D34-BAED91B356A0}" dt="2025-09-02T04:50:22.900" v="31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Boda, Ashok (Cognizant)" userId="30abc02e-8aae-433c-8ce9-d995adfb05b8" providerId="ADAL" clId="{89DED09B-E04B-4CA3-8D34-BAED91B356A0}" dt="2025-09-02T04:50:31.441" v="32" actId="1076"/>
          <ac:spMkLst>
            <pc:docMk/>
            <pc:sldMk cId="0" sldId="258"/>
            <ac:spMk id="4" creationId="{00000000-0000-0000-0000-000000000000}"/>
          </ac:spMkLst>
        </pc:spChg>
        <pc:picChg chg="del">
          <ac:chgData name="Boda, Ashok (Cognizant)" userId="30abc02e-8aae-433c-8ce9-d995adfb05b8" providerId="ADAL" clId="{89DED09B-E04B-4CA3-8D34-BAED91B356A0}" dt="2025-09-02T04:48:55.648" v="23" actId="21"/>
          <ac:picMkLst>
            <pc:docMk/>
            <pc:sldMk cId="0" sldId="258"/>
            <ac:picMk id="5" creationId="{00000000-0000-0000-0000-000000000000}"/>
          </ac:picMkLst>
        </pc:picChg>
        <pc:picChg chg="add mod">
          <ac:chgData name="Boda, Ashok (Cognizant)" userId="30abc02e-8aae-433c-8ce9-d995adfb05b8" providerId="ADAL" clId="{89DED09B-E04B-4CA3-8D34-BAED91B356A0}" dt="2025-09-02T04:51:04.613" v="41" actId="14100"/>
          <ac:picMkLst>
            <pc:docMk/>
            <pc:sldMk cId="0" sldId="258"/>
            <ac:picMk id="7" creationId="{457D748A-1D14-9B89-7AF8-95F7118C2F2C}"/>
          </ac:picMkLst>
        </pc:picChg>
      </pc:sldChg>
      <pc:sldChg chg="addSp delSp modSp mod">
        <pc:chgData name="Boda, Ashok (Cognizant)" userId="30abc02e-8aae-433c-8ce9-d995adfb05b8" providerId="ADAL" clId="{89DED09B-E04B-4CA3-8D34-BAED91B356A0}" dt="2025-09-02T04:53:52.420" v="69" actId="27309"/>
        <pc:sldMkLst>
          <pc:docMk/>
          <pc:sldMk cId="0" sldId="259"/>
        </pc:sldMkLst>
        <pc:spChg chg="mod">
          <ac:chgData name="Boda, Ashok (Cognizant)" userId="30abc02e-8aae-433c-8ce9-d995adfb05b8" providerId="ADAL" clId="{89DED09B-E04B-4CA3-8D34-BAED91B356A0}" dt="2025-09-02T04:53:48.603" v="67" actId="1076"/>
          <ac:spMkLst>
            <pc:docMk/>
            <pc:sldMk cId="0" sldId="259"/>
            <ac:spMk id="2" creationId="{00000000-0000-0000-0000-000000000000}"/>
          </ac:spMkLst>
        </pc:spChg>
        <pc:graphicFrameChg chg="add del modGraphic">
          <ac:chgData name="Boda, Ashok (Cognizant)" userId="30abc02e-8aae-433c-8ce9-d995adfb05b8" providerId="ADAL" clId="{89DED09B-E04B-4CA3-8D34-BAED91B356A0}" dt="2025-09-02T04:53:52.420" v="69" actId="27309"/>
          <ac:graphicFrameMkLst>
            <pc:docMk/>
            <pc:sldMk cId="0" sldId="259"/>
            <ac:graphicFrameMk id="11" creationId="{4E225B7F-5E37-C134-6939-0B2D6C52F488}"/>
          </ac:graphicFrameMkLst>
        </pc:graphicFrameChg>
      </pc:sldChg>
      <pc:sldChg chg="modSp mod">
        <pc:chgData name="Boda, Ashok (Cognizant)" userId="30abc02e-8aae-433c-8ce9-d995adfb05b8" providerId="ADAL" clId="{89DED09B-E04B-4CA3-8D34-BAED91B356A0}" dt="2025-09-02T04:53:58.389" v="70" actId="1076"/>
        <pc:sldMkLst>
          <pc:docMk/>
          <pc:sldMk cId="0" sldId="260"/>
        </pc:sldMkLst>
        <pc:spChg chg="mod">
          <ac:chgData name="Boda, Ashok (Cognizant)" userId="30abc02e-8aae-433c-8ce9-d995adfb05b8" providerId="ADAL" clId="{89DED09B-E04B-4CA3-8D34-BAED91B356A0}" dt="2025-09-02T04:53:58.389" v="70" actId="1076"/>
          <ac:spMkLst>
            <pc:docMk/>
            <pc:sldMk cId="0" sldId="260"/>
            <ac:spMk id="2" creationId="{00000000-0000-0000-0000-000000000000}"/>
          </ac:spMkLst>
        </pc:spChg>
      </pc:sldChg>
      <pc:sldChg chg="modSp mod">
        <pc:chgData name="Boda, Ashok (Cognizant)" userId="30abc02e-8aae-433c-8ce9-d995adfb05b8" providerId="ADAL" clId="{89DED09B-E04B-4CA3-8D34-BAED91B356A0}" dt="2025-09-02T04:54:03.801" v="71" actId="1076"/>
        <pc:sldMkLst>
          <pc:docMk/>
          <pc:sldMk cId="0" sldId="261"/>
        </pc:sldMkLst>
        <pc:spChg chg="mod">
          <ac:chgData name="Boda, Ashok (Cognizant)" userId="30abc02e-8aae-433c-8ce9-d995adfb05b8" providerId="ADAL" clId="{89DED09B-E04B-4CA3-8D34-BAED91B356A0}" dt="2025-09-02T04:54:03.801" v="71" actId="1076"/>
          <ac:spMkLst>
            <pc:docMk/>
            <pc:sldMk cId="0" sldId="261"/>
            <ac:spMk id="2" creationId="{00000000-0000-0000-0000-000000000000}"/>
          </ac:spMkLst>
        </pc:spChg>
      </pc:sldChg>
      <pc:sldChg chg="addSp delSp modSp mod">
        <pc:chgData name="Boda, Ashok (Cognizant)" userId="30abc02e-8aae-433c-8ce9-d995adfb05b8" providerId="ADAL" clId="{89DED09B-E04B-4CA3-8D34-BAED91B356A0}" dt="2025-09-02T04:53:34.854" v="65" actId="1076"/>
        <pc:sldMkLst>
          <pc:docMk/>
          <pc:sldMk cId="0" sldId="262"/>
        </pc:sldMkLst>
        <pc:spChg chg="mod">
          <ac:chgData name="Boda, Ashok (Cognizant)" userId="30abc02e-8aae-433c-8ce9-d995adfb05b8" providerId="ADAL" clId="{89DED09B-E04B-4CA3-8D34-BAED91B356A0}" dt="2025-09-02T04:53:34.854" v="65" actId="1076"/>
          <ac:spMkLst>
            <pc:docMk/>
            <pc:sldMk cId="0" sldId="262"/>
            <ac:spMk id="2" creationId="{00000000-0000-0000-0000-000000000000}"/>
          </ac:spMkLst>
        </pc:spChg>
        <pc:spChg chg="mod">
          <ac:chgData name="Boda, Ashok (Cognizant)" userId="30abc02e-8aae-433c-8ce9-d995adfb05b8" providerId="ADAL" clId="{89DED09B-E04B-4CA3-8D34-BAED91B356A0}" dt="2025-09-02T04:53:29.107" v="64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Boda, Ashok (Cognizant)" userId="30abc02e-8aae-433c-8ce9-d995adfb05b8" providerId="ADAL" clId="{89DED09B-E04B-4CA3-8D34-BAED91B356A0}" dt="2025-09-02T04:53:23.459" v="63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Boda, Ashok (Cognizant)" userId="30abc02e-8aae-433c-8ce9-d995adfb05b8" providerId="ADAL" clId="{89DED09B-E04B-4CA3-8D34-BAED91B356A0}" dt="2025-09-02T04:53:18.204" v="62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Boda, Ashok (Cognizant)" userId="30abc02e-8aae-433c-8ce9-d995adfb05b8" providerId="ADAL" clId="{89DED09B-E04B-4CA3-8D34-BAED91B356A0}" dt="2025-09-02T04:53:12.911" v="61" actId="1076"/>
          <ac:spMkLst>
            <pc:docMk/>
            <pc:sldMk cId="0" sldId="262"/>
            <ac:spMk id="7" creationId="{00000000-0000-0000-0000-000000000000}"/>
          </ac:spMkLst>
        </pc:spChg>
        <pc:picChg chg="del">
          <ac:chgData name="Boda, Ashok (Cognizant)" userId="30abc02e-8aae-433c-8ce9-d995adfb05b8" providerId="ADAL" clId="{89DED09B-E04B-4CA3-8D34-BAED91B356A0}" dt="2025-09-02T04:52:13.352" v="45" actId="21"/>
          <ac:picMkLst>
            <pc:docMk/>
            <pc:sldMk cId="0" sldId="262"/>
            <ac:picMk id="3" creationId="{00000000-0000-0000-0000-000000000000}"/>
          </ac:picMkLst>
        </pc:picChg>
        <pc:picChg chg="add mod">
          <ac:chgData name="Boda, Ashok (Cognizant)" userId="30abc02e-8aae-433c-8ce9-d995adfb05b8" providerId="ADAL" clId="{89DED09B-E04B-4CA3-8D34-BAED91B356A0}" dt="2025-09-02T04:52:51.583" v="58" actId="14100"/>
          <ac:picMkLst>
            <pc:docMk/>
            <pc:sldMk cId="0" sldId="262"/>
            <ac:picMk id="8" creationId="{4469210B-5C98-7046-443D-15341D01A647}"/>
          </ac:picMkLst>
        </pc:picChg>
      </pc:sldChg>
      <pc:sldChg chg="modSp mod">
        <pc:chgData name="Boda, Ashok (Cognizant)" userId="30abc02e-8aae-433c-8ce9-d995adfb05b8" providerId="ADAL" clId="{89DED09B-E04B-4CA3-8D34-BAED91B356A0}" dt="2025-09-02T04:54:12.309" v="72" actId="1076"/>
        <pc:sldMkLst>
          <pc:docMk/>
          <pc:sldMk cId="0" sldId="263"/>
        </pc:sldMkLst>
        <pc:spChg chg="mod">
          <ac:chgData name="Boda, Ashok (Cognizant)" userId="30abc02e-8aae-433c-8ce9-d995adfb05b8" providerId="ADAL" clId="{89DED09B-E04B-4CA3-8D34-BAED91B356A0}" dt="2025-09-02T04:54:12.309" v="72" actId="1076"/>
          <ac:spMkLst>
            <pc:docMk/>
            <pc:sldMk cId="0" sldId="263"/>
            <ac:spMk id="2" creationId="{00000000-0000-0000-0000-000000000000}"/>
          </ac:spMkLst>
        </pc:spChg>
      </pc:sldChg>
      <pc:sldChg chg="addSp delSp modSp mod">
        <pc:chgData name="Boda, Ashok (Cognizant)" userId="30abc02e-8aae-433c-8ce9-d995adfb05b8" providerId="ADAL" clId="{89DED09B-E04B-4CA3-8D34-BAED91B356A0}" dt="2025-09-02T04:55:52.919" v="80" actId="1076"/>
        <pc:sldMkLst>
          <pc:docMk/>
          <pc:sldMk cId="0" sldId="264"/>
        </pc:sldMkLst>
        <pc:spChg chg="mod">
          <ac:chgData name="Boda, Ashok (Cognizant)" userId="30abc02e-8aae-433c-8ce9-d995adfb05b8" providerId="ADAL" clId="{89DED09B-E04B-4CA3-8D34-BAED91B356A0}" dt="2025-09-02T04:54:19.980" v="73" actId="1076"/>
          <ac:spMkLst>
            <pc:docMk/>
            <pc:sldMk cId="0" sldId="264"/>
            <ac:spMk id="2" creationId="{00000000-0000-0000-0000-000000000000}"/>
          </ac:spMkLst>
        </pc:spChg>
        <pc:spChg chg="mod">
          <ac:chgData name="Boda, Ashok (Cognizant)" userId="30abc02e-8aae-433c-8ce9-d995adfb05b8" providerId="ADAL" clId="{89DED09B-E04B-4CA3-8D34-BAED91B356A0}" dt="2025-09-02T04:55:52.919" v="80" actId="1076"/>
          <ac:spMkLst>
            <pc:docMk/>
            <pc:sldMk cId="0" sldId="264"/>
            <ac:spMk id="4" creationId="{00000000-0000-0000-0000-000000000000}"/>
          </ac:spMkLst>
        </pc:spChg>
        <pc:spChg chg="mod">
          <ac:chgData name="Boda, Ashok (Cognizant)" userId="30abc02e-8aae-433c-8ce9-d995adfb05b8" providerId="ADAL" clId="{89DED09B-E04B-4CA3-8D34-BAED91B356A0}" dt="2025-09-02T04:55:48.587" v="79" actId="1076"/>
          <ac:spMkLst>
            <pc:docMk/>
            <pc:sldMk cId="0" sldId="264"/>
            <ac:spMk id="5" creationId="{00000000-0000-0000-0000-000000000000}"/>
          </ac:spMkLst>
        </pc:spChg>
        <pc:picChg chg="del">
          <ac:chgData name="Boda, Ashok (Cognizant)" userId="30abc02e-8aae-433c-8ce9-d995adfb05b8" providerId="ADAL" clId="{89DED09B-E04B-4CA3-8D34-BAED91B356A0}" dt="2025-09-02T04:55:33.945" v="75" actId="21"/>
          <ac:picMkLst>
            <pc:docMk/>
            <pc:sldMk cId="0" sldId="264"/>
            <ac:picMk id="3" creationId="{00000000-0000-0000-0000-000000000000}"/>
          </ac:picMkLst>
        </pc:picChg>
        <pc:picChg chg="add mod">
          <ac:chgData name="Boda, Ashok (Cognizant)" userId="30abc02e-8aae-433c-8ce9-d995adfb05b8" providerId="ADAL" clId="{89DED09B-E04B-4CA3-8D34-BAED91B356A0}" dt="2025-09-02T04:55:43.074" v="78" actId="14100"/>
          <ac:picMkLst>
            <pc:docMk/>
            <pc:sldMk cId="0" sldId="264"/>
            <ac:picMk id="6" creationId="{D7F8DE1B-563F-5FD5-89BB-39DDDF9FB57C}"/>
          </ac:picMkLst>
        </pc:picChg>
      </pc:sldChg>
      <pc:sldChg chg="modSp mod">
        <pc:chgData name="Boda, Ashok (Cognizant)" userId="30abc02e-8aae-433c-8ce9-d995adfb05b8" providerId="ADAL" clId="{89DED09B-E04B-4CA3-8D34-BAED91B356A0}" dt="2025-09-02T04:56:01.106" v="81" actId="1076"/>
        <pc:sldMkLst>
          <pc:docMk/>
          <pc:sldMk cId="0" sldId="265"/>
        </pc:sldMkLst>
        <pc:spChg chg="mod">
          <ac:chgData name="Boda, Ashok (Cognizant)" userId="30abc02e-8aae-433c-8ce9-d995adfb05b8" providerId="ADAL" clId="{89DED09B-E04B-4CA3-8D34-BAED91B356A0}" dt="2025-09-02T04:56:01.106" v="81" actId="1076"/>
          <ac:spMkLst>
            <pc:docMk/>
            <pc:sldMk cId="0" sldId="265"/>
            <ac:spMk id="2" creationId="{00000000-0000-0000-0000-000000000000}"/>
          </ac:spMkLst>
        </pc:spChg>
      </pc:sldChg>
      <pc:sldChg chg="addSp modSp new mod">
        <pc:chgData name="Boda, Ashok (Cognizant)" userId="30abc02e-8aae-433c-8ce9-d995adfb05b8" providerId="ADAL" clId="{89DED09B-E04B-4CA3-8D34-BAED91B356A0}" dt="2025-09-02T04:56:46.316" v="85" actId="14100"/>
        <pc:sldMkLst>
          <pc:docMk/>
          <pc:sldMk cId="2718662309" sldId="266"/>
        </pc:sldMkLst>
        <pc:picChg chg="add mod">
          <ac:chgData name="Boda, Ashok (Cognizant)" userId="30abc02e-8aae-433c-8ce9-d995adfb05b8" providerId="ADAL" clId="{89DED09B-E04B-4CA3-8D34-BAED91B356A0}" dt="2025-09-02T04:56:46.316" v="85" actId="14100"/>
          <ac:picMkLst>
            <pc:docMk/>
            <pc:sldMk cId="2718662309" sldId="266"/>
            <ac:picMk id="2" creationId="{51E9BD4B-1FDB-4C7C-46CE-FA0B6991ECD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932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77916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 Strategy: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		JustDial Car Wash 					Services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2158477" y="5894291"/>
            <a:ext cx="2889936" cy="519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Authored by Auto Mates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10D30-7FEE-CC49-0AC1-9F687F1E8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66" y="1344232"/>
            <a:ext cx="6418153" cy="42516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94255" y="682229"/>
            <a:ext cx="87252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Required Resources: Software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3954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174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Windows OS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2664619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Windows 7 and above.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03954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174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Chrome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2664619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Version 60 and above.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48114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MS Excel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4106228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 test data management.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348114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Selenium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4106228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Web drivers &amp; Grid.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BDD Cucumber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644253" y="5547836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 behavior-driven development.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07348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Jenkins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07348" y="5547836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 continuous integration.</a:t>
            </a:r>
            <a:endParaRPr lang="en-US" sz="17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6364367"/>
            <a:ext cx="566976" cy="566976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644253" y="6499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Apache POI</a:t>
            </a:r>
            <a:endParaRPr lang="en-US" sz="2200" dirty="0"/>
          </a:p>
        </p:txBody>
      </p:sp>
      <p:sp>
        <p:nvSpPr>
          <p:cNvPr id="23" name="Text 14"/>
          <p:cNvSpPr/>
          <p:nvPr/>
        </p:nvSpPr>
        <p:spPr>
          <a:xfrm>
            <a:off x="1644253" y="6989445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 data handling.</a:t>
            </a:r>
            <a:endParaRPr lang="en-US" sz="1750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6884" y="6364367"/>
            <a:ext cx="566976" cy="566976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8307348" y="6499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TestNG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8307348" y="6989445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 test execution framework.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E9BD4B-1FDB-4C7C-46CE-FA0B6991E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004" y="1857375"/>
            <a:ext cx="9474741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62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13243" y="1596509"/>
            <a:ext cx="97707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Introduction: Purpose &amp; Audience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67695"/>
            <a:ext cx="6407944" cy="2456617"/>
          </a:xfrm>
          <a:prstGeom prst="roundRect">
            <a:avLst>
              <a:gd name="adj" fmla="val 1385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67695"/>
            <a:ext cx="121920" cy="24566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73004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Purpose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73004" y="4215408"/>
            <a:ext cx="577143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Outlines testing types, levels, and methodology to validate all key system features, new and existing. Sets boundaries for test activities and aids early issue identification.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3467695"/>
            <a:ext cx="6408063" cy="2456617"/>
          </a:xfrm>
          <a:prstGeom prst="roundRect">
            <a:avLst>
              <a:gd name="adj" fmla="val 1385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3467695"/>
            <a:ext cx="121920" cy="245661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807762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Target Audience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807762" y="4215408"/>
            <a:ext cx="57715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 Unit (BU) SME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807762" y="4657606"/>
            <a:ext cx="57715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Academy Coach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807762" y="5099804"/>
            <a:ext cx="57715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Technical Trainer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21699" y="908327"/>
            <a:ext cx="97480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Description: Justdial.com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32140" y="2359818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Justdial.com is a comprehensive local search engine in India, offering discovery of businesses, services, and professionals. Features include location-based search, ratings/reviews, interactive UI elements, service booking, and free listings.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932140" y="44235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It's a rich candidate for functional UI automation using Selenium.</a:t>
            </a:r>
            <a:endParaRPr lang="en-US" sz="175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7D748A-1D14-9B89-7AF8-95F7118C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850" y="3566160"/>
            <a:ext cx="6644318" cy="37551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26920" y="1043420"/>
            <a:ext cx="116133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Automation Challenges &amp; Opportunities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2436376"/>
            <a:ext cx="30480" cy="4519136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63310" y="2436376"/>
            <a:ext cx="6521410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4222671" y="26631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990124" y="3153608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 login/signup via OTP cannot be automated due to security. Dynamic content, third-party widgets, and real-time data integrations pose stability challenges.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345680" y="4922758"/>
            <a:ext cx="6521410" cy="2032754"/>
          </a:xfrm>
          <a:prstGeom prst="rect">
            <a:avLst/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572494" y="5149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Automated Areas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72494" y="5639991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Many functional areas like search workflows, form validations, and menu discovery can be automated using Selenium, TestNG, Apache POI, and Cucumber.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53737" y="1342786"/>
            <a:ext cx="98290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 Deliverables by Project Phase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2526"/>
            <a:ext cx="130428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01410" y="307014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28343" y="321385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Project Phase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940379" y="3213854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Deliverables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72046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028343" y="386417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Test Planning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940379" y="3864173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Test Strategy Document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37078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28343" y="451449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Test Analysis &amp; Design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940379" y="4514493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Test Conditions, Test Cases, Test Data, Test Environment, Automated Test Scripts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02110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28343" y="516481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Test Execution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940379" y="5164812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Test Logs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67142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028343" y="581513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Test Completion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940379" y="5815132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Test Summary Report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905" y="11593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Test Types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750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530906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Functional Testing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3743325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Verifying that all features work as specified.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6884" y="31750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819400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Manual Testing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194000" y="374332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Human-driven testing for exploratory and complex scenarios.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530906" y="5000625"/>
            <a:ext cx="28634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Automation Testing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530906" y="5491043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Automated scripts for repetitive and regression tests.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8194000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Smoke Testing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194000" y="549104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Quick tests to ensure critical functionalities are working.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89506" y="978453"/>
            <a:ext cx="582846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Multi-Browser Testing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574280" y="315563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 ensure application functionality across different environments, testing is conducted on two primary browsers: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866110" y="411316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Chrome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866110" y="444308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Edge</a:t>
            </a:r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</a:rPr>
              <a:t>Firefox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534828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confirms consistent user experience and performance.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69210B-5C98-7046-443D-15341D01A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53" y="2319397"/>
            <a:ext cx="4961107" cy="42175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20159" y="837248"/>
            <a:ext cx="66030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 Data Management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23555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93075"/>
            <a:ext cx="6407944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383393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2553533"/>
            <a:ext cx="272177" cy="3401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Excel Files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51084" y="378094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Primary source for test data, stored in structured sheets.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7428548" y="2723555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693075"/>
            <a:ext cx="6408063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2383393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371" y="2553533"/>
            <a:ext cx="272177" cy="34016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685842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XML &amp; JSON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685842" y="3780949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Additional formats for runtime data provision.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793790" y="496812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37641"/>
            <a:ext cx="6407944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627959"/>
            <a:ext cx="680442" cy="68044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614" y="4798100"/>
            <a:ext cx="272177" cy="34016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051084" y="5535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Data-Driven Library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1051084" y="602551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Created using Apache POI for efficient data handling.</a:t>
            </a:r>
            <a:endParaRPr lang="en-US" sz="1750" dirty="0"/>
          </a:p>
        </p:txBody>
      </p:sp>
      <p:sp>
        <p:nvSpPr>
          <p:cNvPr id="21" name="Shape 10"/>
          <p:cNvSpPr/>
          <p:nvPr/>
        </p:nvSpPr>
        <p:spPr>
          <a:xfrm>
            <a:off x="7428548" y="4968121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4937641"/>
            <a:ext cx="6408063" cy="121920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4627959"/>
            <a:ext cx="680442" cy="680442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6371" y="4798100"/>
            <a:ext cx="272177" cy="340162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685842" y="5535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Property Files</a:t>
            </a:r>
            <a:endParaRPr lang="en-US" sz="2200" dirty="0"/>
          </a:p>
        </p:txBody>
      </p:sp>
      <p:sp>
        <p:nvSpPr>
          <p:cNvPr id="26" name="Text 12"/>
          <p:cNvSpPr/>
          <p:nvPr/>
        </p:nvSpPr>
        <p:spPr>
          <a:xfrm>
            <a:off x="7685842" y="602551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Used for storing sensitive information like URL, Browser, Username, and Password.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81179" y="569748"/>
            <a:ext cx="809113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Required Resources: Hardware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315200" y="3477623"/>
            <a:ext cx="6342102" cy="889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000"/>
              </a:lnSpc>
              <a:buNone/>
            </a:pPr>
            <a:r>
              <a:rPr lang="en-US" sz="5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PC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7574280" y="4505724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Standard personal computers are required for all testing activities, ensuring adequate processing power and memory for test execution.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F8DE1B-563F-5FD5-89BB-39DDDF9FB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19" y="1763083"/>
            <a:ext cx="5447490" cy="56138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443</Words>
  <Application>Microsoft Office PowerPoint</Application>
  <PresentationFormat>Custom</PresentationFormat>
  <Paragraphs>83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Sora Medium</vt:lpstr>
      <vt:lpstr>Arial</vt:lpstr>
      <vt:lpstr>Noto Sans 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Boda, Ashok (Cognizant)</dc:creator>
  <cp:lastModifiedBy>Boda, Ashok (Cognizant)</cp:lastModifiedBy>
  <cp:revision>2</cp:revision>
  <dcterms:created xsi:type="dcterms:W3CDTF">2025-09-01T17:17:42Z</dcterms:created>
  <dcterms:modified xsi:type="dcterms:W3CDTF">2025-09-02T04:56:48Z</dcterms:modified>
</cp:coreProperties>
</file>